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84" y="-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ko-KR" altLang="en-US" smtClean="0"/>
              <a:t>마스터 부제목 스타일 편집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E93D8C-94D6-49CF-9491-CD53C61EE3BE}" type="datetimeFigureOut">
              <a:rPr lang="ko-KR" altLang="en-US" smtClean="0"/>
              <a:pPr/>
              <a:t>2011-09-15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B0573-40E4-44D3-8892-A556802643EE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0" name="직사각형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969296"/>
          </a:xfrm>
        </p:spPr>
        <p:txBody>
          <a:bodyPr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E93D8C-94D6-49CF-9491-CD53C61EE3BE}" type="datetimeFigureOut">
              <a:rPr lang="ko-KR" altLang="en-US" smtClean="0"/>
              <a:pPr/>
              <a:t>2011-09-15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B0573-40E4-44D3-8892-A556802643E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직사각형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E93D8C-94D6-49CF-9491-CD53C61EE3BE}" type="datetimeFigureOut">
              <a:rPr lang="ko-KR" altLang="en-US" smtClean="0"/>
              <a:pPr/>
              <a:t>2011-09-15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B0573-40E4-44D3-8892-A556802643E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fld id="{0BE93D8C-94D6-49CF-9491-CD53C61EE3BE}" type="datetimeFigureOut">
              <a:rPr lang="ko-KR" altLang="en-US" smtClean="0"/>
              <a:pPr/>
              <a:t>2011-09-15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fld id="{1F2B0573-40E4-44D3-8892-A556802643E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E93D8C-94D6-49CF-9491-CD53C61EE3BE}" type="datetimeFigureOut">
              <a:rPr lang="ko-KR" altLang="en-US" smtClean="0"/>
              <a:pPr/>
              <a:t>2011-09-15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B0573-40E4-44D3-8892-A556802643E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E93D8C-94D6-49CF-9491-CD53C61EE3BE}" type="datetimeFigureOut">
              <a:rPr lang="ko-KR" altLang="en-US" smtClean="0"/>
              <a:pPr/>
              <a:t>2011-09-15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B0573-40E4-44D3-8892-A556802643E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E93D8C-94D6-49CF-9491-CD53C61EE3BE}" type="datetimeFigureOut">
              <a:rPr lang="ko-KR" altLang="en-US" smtClean="0"/>
              <a:pPr/>
              <a:t>2011-09-15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B0573-40E4-44D3-8892-A556802643E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00336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E93D8C-94D6-49CF-9491-CD53C61EE3BE}" type="datetimeFigureOut">
              <a:rPr lang="ko-KR" altLang="en-US" smtClean="0"/>
              <a:pPr/>
              <a:t>2011-09-15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B0573-40E4-44D3-8892-A556802643EE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2" name="직사각형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직사각형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825280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 dirty="0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ko-KR" altLang="en-US" smtClean="0"/>
              <a:t>그림을 추가하려면 아이콘을 클릭하십시오</a:t>
            </a:r>
            <a:endParaRPr kumimoji="0" 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fld id="{0BE93D8C-94D6-49CF-9491-CD53C61EE3BE}" type="datetimeFigureOut">
              <a:rPr lang="ko-KR" altLang="en-US" smtClean="0"/>
              <a:pPr/>
              <a:t>2011-09-15</a:t>
            </a:fld>
            <a:endParaRPr lang="ko-KR" altLang="en-US" dirty="0"/>
          </a:p>
        </p:txBody>
      </p:sp>
      <p:sp>
        <p:nvSpPr>
          <p:cNvPr id="11" name="직사각형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직사각형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1F2B0573-40E4-44D3-8892-A556802643E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E93D8C-94D6-49CF-9491-CD53C61EE3BE}" type="datetimeFigureOut">
              <a:rPr lang="ko-KR" altLang="en-US" smtClean="0"/>
              <a:pPr/>
              <a:t>2011-09-15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B0573-40E4-44D3-8892-A556802643E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직사각형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E93D8C-94D6-49CF-9491-CD53C61EE3BE}" type="datetimeFigureOut">
              <a:rPr lang="ko-KR" altLang="en-US" smtClean="0"/>
              <a:pPr/>
              <a:t>2011-09-15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B0573-40E4-44D3-8892-A556802643E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 bwMode="invGray">
          <a:xfrm>
            <a:off x="0" y="126876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직사각형 6"/>
          <p:cNvSpPr/>
          <p:nvPr/>
        </p:nvSpPr>
        <p:spPr bwMode="ltGray">
          <a:xfrm>
            <a:off x="0" y="1"/>
            <a:ext cx="9143999" cy="1124744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72344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ko-KR" altLang="en-US" dirty="0" smtClean="0"/>
              <a:t>마스터 제목 스타일 편집</a:t>
            </a:r>
            <a:endParaRPr kumimoji="0" 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56792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ko-KR" altLang="en-US" dirty="0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dirty="0" smtClean="0"/>
              <a:t>둘째 수준</a:t>
            </a:r>
          </a:p>
          <a:p>
            <a:pPr lvl="2" eaLnBrk="1" latinLnBrk="0" hangingPunct="1"/>
            <a:r>
              <a:rPr kumimoji="0" lang="ko-KR" altLang="en-US" dirty="0" smtClean="0"/>
              <a:t>셋째 수준</a:t>
            </a:r>
          </a:p>
          <a:p>
            <a:pPr lvl="3" eaLnBrk="1" latinLnBrk="0" hangingPunct="1"/>
            <a:r>
              <a:rPr kumimoji="0" lang="ko-KR" altLang="en-US" dirty="0" smtClean="0"/>
              <a:t>넷째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0BE93D8C-94D6-49CF-9491-CD53C61EE3BE}" type="datetimeFigureOut">
              <a:rPr lang="ko-KR" altLang="en-US" smtClean="0"/>
              <a:pPr/>
              <a:t>2011-09-15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1F2B0573-40E4-44D3-8892-A556802643E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1" hangingPunct="1">
        <a:spcBef>
          <a:spcPct val="0"/>
        </a:spcBef>
        <a:buNone/>
        <a:defRPr kumimoji="0" sz="3600" b="1" kern="1200">
          <a:solidFill>
            <a:schemeClr val="accent1">
              <a:satMod val="150000"/>
            </a:schemeClr>
          </a:solidFill>
          <a:effectLst/>
          <a:latin typeface="맑은 고딕" pitchFamily="50" charset="-127"/>
          <a:ea typeface="맑은 고딕" pitchFamily="50" charset="-127"/>
          <a:cs typeface="+mj-cs"/>
        </a:defRPr>
      </a:lvl1pPr>
      <a:extLst/>
    </p:titleStyle>
    <p:bodyStyle>
      <a:lvl1pPr marL="349250" indent="-319088" algn="l" rtl="0" eaLnBrk="1" latinLnBrk="1" hangingPunct="1">
        <a:lnSpc>
          <a:spcPct val="150000"/>
        </a:lnSpc>
        <a:spcBef>
          <a:spcPts val="0"/>
        </a:spcBef>
        <a:buClr>
          <a:srgbClr val="FF0000"/>
        </a:buClr>
        <a:buSzPct val="80000"/>
        <a:buFont typeface="Wingdings" pitchFamily="2" charset="2"/>
        <a:buChar char="v"/>
        <a:defRPr kumimoji="0" sz="2800" kern="1200">
          <a:solidFill>
            <a:schemeClr val="tx1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615950" indent="-273050" algn="l" rtl="0" eaLnBrk="1" latinLnBrk="1" hangingPunct="1">
        <a:lnSpc>
          <a:spcPct val="150000"/>
        </a:lnSpc>
        <a:spcBef>
          <a:spcPct val="20000"/>
        </a:spcBef>
        <a:buClr>
          <a:srgbClr val="FF0000"/>
        </a:buClr>
        <a:buSzPct val="90000"/>
        <a:buFont typeface="Wingdings" pitchFamily="2" charset="2"/>
        <a:buChar char="l"/>
        <a:defRPr kumimoji="0" sz="2400" kern="1200">
          <a:solidFill>
            <a:schemeClr val="tx1"/>
          </a:solidFill>
          <a:latin typeface="맑은 고딕" pitchFamily="50" charset="-127"/>
          <a:ea typeface="맑은 고딕" pitchFamily="50" charset="-127"/>
          <a:cs typeface="+mn-cs"/>
        </a:defRPr>
      </a:lvl2pPr>
      <a:lvl3pPr marL="906463" indent="-228600" algn="l" rtl="0" eaLnBrk="1" latinLnBrk="1" hangingPunct="1">
        <a:lnSpc>
          <a:spcPct val="150000"/>
        </a:lnSpc>
        <a:spcBef>
          <a:spcPct val="20000"/>
        </a:spcBef>
        <a:buClr>
          <a:srgbClr val="FF0000"/>
        </a:buClr>
        <a:buFont typeface="Wingdings" pitchFamily="2" charset="2"/>
        <a:buChar char="§"/>
        <a:defRPr kumimoji="0" sz="2000" kern="1200">
          <a:solidFill>
            <a:schemeClr val="tx1"/>
          </a:solidFill>
          <a:latin typeface="맑은 고딕" pitchFamily="50" charset="-127"/>
          <a:ea typeface="맑은 고딕" pitchFamily="50" charset="-127"/>
          <a:cs typeface="+mn-cs"/>
        </a:defRPr>
      </a:lvl3pPr>
      <a:lvl4pPr marL="1165225" indent="-182563" algn="l" rtl="0" eaLnBrk="1" latinLnBrk="1" hangingPunct="1">
        <a:lnSpc>
          <a:spcPct val="150000"/>
        </a:lnSpc>
        <a:spcBef>
          <a:spcPct val="20000"/>
        </a:spcBef>
        <a:buClr>
          <a:srgbClr val="FF0000"/>
        </a:buClr>
        <a:buFont typeface="Arial" pitchFamily="34" charset="0"/>
        <a:buChar char="•"/>
        <a:defRPr kumimoji="0" sz="1800" kern="1200">
          <a:solidFill>
            <a:schemeClr val="tx1"/>
          </a:solidFill>
          <a:latin typeface="맑은 고딕" pitchFamily="50" charset="-127"/>
          <a:ea typeface="맑은 고딕" pitchFamily="50" charset="-127"/>
          <a:cs typeface="+mn-cs"/>
        </a:defRPr>
      </a:lvl4pPr>
      <a:lvl5pPr marL="1426464" indent="-182880" algn="l" rtl="0" eaLnBrk="1" latinLnBrk="1" hangingPunct="1">
        <a:spcBef>
          <a:spcPct val="20000"/>
        </a:spcBef>
        <a:buClr>
          <a:srgbClr val="FF0000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맑은 고딕" pitchFamily="50" charset="-127"/>
          <a:ea typeface="맑은 고딕" pitchFamily="50" charset="-127"/>
          <a:cs typeface="+mn-cs"/>
        </a:defRPr>
      </a:lvl5pPr>
      <a:lvl6pPr marL="1627632" indent="-182880" algn="l" rtl="0" eaLnBrk="1" latinLnBrk="1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1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1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1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프레젠테이션3">
  <a:themeElements>
    <a:clrScheme name="모듈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모듈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모듈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Words>0</Words>
  <Application>Microsoft Office PowerPoint</Application>
  <PresentationFormat>화면 슬라이드 쇼(4:3)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프레젠테이션3</vt:lpstr>
      <vt:lpstr>슬라이드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Charliekim</dc:creator>
  <cp:lastModifiedBy>Charliekim</cp:lastModifiedBy>
  <cp:revision>1</cp:revision>
  <dcterms:created xsi:type="dcterms:W3CDTF">2011-09-15T06:43:41Z</dcterms:created>
  <dcterms:modified xsi:type="dcterms:W3CDTF">2011-09-15T06:45:14Z</dcterms:modified>
</cp:coreProperties>
</file>